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D4EE0-3013-4408-8C7D-2624310A57E6}" v="9" dt="2023-06-21T06:13:49.1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0E53B94-4004-2BBB-5736-5481C461D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5"/>
            <a:ext cx="7556499" cy="106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07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4</cp:revision>
  <dcterms:created xsi:type="dcterms:W3CDTF">2023-04-07T05:50:45Z</dcterms:created>
  <dcterms:modified xsi:type="dcterms:W3CDTF">2023-06-21T07:20:49Z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